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0602719-85BF-4CC8-8687-B3DA815C2307}" type="datetimeFigureOut">
              <a:rPr lang="en-GB" smtClean="0"/>
              <a:t>12/12/2018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401500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602719-85BF-4CC8-8687-B3DA815C2307}" type="datetimeFigureOut">
              <a:rPr lang="en-GB" smtClean="0"/>
              <a:t>12/12/2018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3044997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602719-85BF-4CC8-8687-B3DA815C2307}" type="datetimeFigureOut">
              <a:rPr lang="en-GB" smtClean="0"/>
              <a:t>12/12/2018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3375035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0602719-85BF-4CC8-8687-B3DA815C2307}" type="datetimeFigureOut">
              <a:rPr lang="en-GB" smtClean="0"/>
              <a:t>12/12/2018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4252600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0602719-85BF-4CC8-8687-B3DA815C2307}" type="datetimeFigureOut">
              <a:rPr lang="en-GB" smtClean="0"/>
              <a:t>12/12/2018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334408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0602719-85BF-4CC8-8687-B3DA815C2307}" type="datetimeFigureOut">
              <a:rPr lang="en-GB" smtClean="0"/>
              <a:t>12/12/2018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4059110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02719-85BF-4CC8-8687-B3DA815C2307}" type="datetimeFigureOut">
              <a:rPr lang="en-GB" smtClean="0"/>
              <a:t>12/12/2018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2433460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602719-85BF-4CC8-8687-B3DA815C2307}" type="datetimeFigureOut">
              <a:rPr lang="en-GB" smtClean="0"/>
              <a:t>12/12/2018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4260607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602719-85BF-4CC8-8687-B3DA815C2307}" type="datetimeFigureOut">
              <a:rPr lang="en-GB" smtClean="0"/>
              <a:t>12/12/2018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2997490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602719-85BF-4CC8-8687-B3DA815C2307}" type="datetimeFigureOut">
              <a:rPr lang="en-GB" smtClean="0"/>
              <a:t>12/12/2018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360429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602719-85BF-4CC8-8687-B3DA815C2307}" type="datetimeFigureOut">
              <a:rPr lang="en-GB" smtClean="0"/>
              <a:t>12/12/2018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049D89-6EE8-477F-B021-A0BB675C006B}" type="slidenum">
              <a:rPr lang="en-GB" smtClean="0"/>
              <a:t>‹#›</a:t>
            </a:fld>
            <a:endParaRPr lang="en-GB"/>
          </a:p>
        </p:txBody>
      </p:sp>
    </p:spTree>
    <p:extLst>
      <p:ext uri="{BB962C8B-B14F-4D97-AF65-F5344CB8AC3E}">
        <p14:creationId xmlns:p14="http://schemas.microsoft.com/office/powerpoint/2010/main" val="134242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602719-85BF-4CC8-8687-B3DA815C2307}" type="datetimeFigureOut">
              <a:rPr lang="en-GB" smtClean="0"/>
              <a:t>12/12/2018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49D89-6EE8-477F-B021-A0BB675C006B}" type="slidenum">
              <a:rPr lang="en-GB" smtClean="0"/>
              <a:t>‹#›</a:t>
            </a:fld>
            <a:endParaRPr lang="en-GB"/>
          </a:p>
        </p:txBody>
      </p:sp>
    </p:spTree>
    <p:extLst>
      <p:ext uri="{BB962C8B-B14F-4D97-AF65-F5344CB8AC3E}">
        <p14:creationId xmlns:p14="http://schemas.microsoft.com/office/powerpoint/2010/main" val="2718027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Super Cut out</a:t>
            </a:r>
            <a:endParaRPr lang="en-GB" dirty="0"/>
          </a:p>
        </p:txBody>
      </p:sp>
      <p:sp>
        <p:nvSpPr>
          <p:cNvPr id="3" name="Subtitle 2"/>
          <p:cNvSpPr>
            <a:spLocks noGrp="1"/>
          </p:cNvSpPr>
          <p:nvPr>
            <p:ph type="subTitle" idx="1"/>
          </p:nvPr>
        </p:nvSpPr>
        <p:spPr/>
        <p:txBody>
          <a:bodyPr/>
          <a:lstStyle/>
          <a:p>
            <a:r>
              <a:rPr lang="en-GB" dirty="0" smtClean="0"/>
              <a:t>Created By Adam King</a:t>
            </a:r>
            <a:endParaRPr lang="en-GB" dirty="0"/>
          </a:p>
        </p:txBody>
      </p:sp>
    </p:spTree>
    <p:extLst>
      <p:ext uri="{BB962C8B-B14F-4D97-AF65-F5344CB8AC3E}">
        <p14:creationId xmlns:p14="http://schemas.microsoft.com/office/powerpoint/2010/main" val="1307724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Game idea?</a:t>
            </a:r>
            <a:endParaRPr lang="en-GB" dirty="0"/>
          </a:p>
        </p:txBody>
      </p:sp>
      <p:sp>
        <p:nvSpPr>
          <p:cNvPr id="3" name="Content Placeholder 2"/>
          <p:cNvSpPr>
            <a:spLocks noGrp="1"/>
          </p:cNvSpPr>
          <p:nvPr>
            <p:ph idx="1"/>
          </p:nvPr>
        </p:nvSpPr>
        <p:spPr>
          <a:xfrm>
            <a:off x="838200" y="1748214"/>
            <a:ext cx="10515600" cy="4351338"/>
          </a:xfrm>
        </p:spPr>
        <p:txBody>
          <a:bodyPr/>
          <a:lstStyle/>
          <a:p>
            <a:r>
              <a:rPr lang="en-GB" dirty="0" smtClean="0"/>
              <a:t>I based my game idea around Mario kart theme and also the paper cut out theme. The paper cut out was my first main idea for the game and then it reminded me of Mario and that’s how the idea came together.</a:t>
            </a:r>
            <a:endParaRPr lang="en-GB" dirty="0"/>
          </a:p>
        </p:txBody>
      </p:sp>
      <p:pic>
        <p:nvPicPr>
          <p:cNvPr id="1026" name="Picture 2" descr="02-german-illustration-1985_9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0" y="3316778"/>
            <a:ext cx="3970251" cy="34785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761" y="3402128"/>
            <a:ext cx="5480387" cy="308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588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do you do in the game?</a:t>
            </a:r>
            <a:endParaRPr lang="en-GB" dirty="0"/>
          </a:p>
        </p:txBody>
      </p:sp>
      <p:sp>
        <p:nvSpPr>
          <p:cNvPr id="3" name="Content Placeholder 2"/>
          <p:cNvSpPr>
            <a:spLocks noGrp="1"/>
          </p:cNvSpPr>
          <p:nvPr>
            <p:ph idx="1"/>
          </p:nvPr>
        </p:nvSpPr>
        <p:spPr/>
        <p:txBody>
          <a:bodyPr/>
          <a:lstStyle/>
          <a:p>
            <a:r>
              <a:rPr lang="en-GB" dirty="0" smtClean="0"/>
              <a:t>In the game the idea is to jump onto platforms and collect bits of paper that are scattered over the game and get as many as you can, while being timed.</a:t>
            </a:r>
          </a:p>
          <a:p>
            <a:r>
              <a:rPr lang="en-GB" dirty="0" smtClean="0"/>
              <a:t>This is the paper icon you will be collecting around/during the game.</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321870"/>
            <a:ext cx="2541822" cy="2541822"/>
          </a:xfrm>
          <a:prstGeom prst="rect">
            <a:avLst/>
          </a:prstGeom>
        </p:spPr>
      </p:pic>
    </p:spTree>
    <p:extLst>
      <p:ext uri="{BB962C8B-B14F-4D97-AF65-F5344CB8AC3E}">
        <p14:creationId xmlns:p14="http://schemas.microsoft.com/office/powerpoint/2010/main" val="4413633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Who and how was created the game?</a:t>
            </a:r>
            <a:endParaRPr lang="en-GB" dirty="0"/>
          </a:p>
        </p:txBody>
      </p:sp>
      <p:sp>
        <p:nvSpPr>
          <p:cNvPr id="3" name="Content Placeholder 2"/>
          <p:cNvSpPr>
            <a:spLocks noGrp="1"/>
          </p:cNvSpPr>
          <p:nvPr>
            <p:ph idx="1"/>
          </p:nvPr>
        </p:nvSpPr>
        <p:spPr>
          <a:xfrm>
            <a:off x="838200" y="1750810"/>
            <a:ext cx="10515600" cy="4351338"/>
          </a:xfrm>
        </p:spPr>
        <p:txBody>
          <a:bodyPr/>
          <a:lstStyle/>
          <a:p>
            <a:r>
              <a:rPr lang="en-GB" dirty="0" smtClean="0"/>
              <a:t>The creator for the game is me Adam King and I created the Game in a Programme call Unity and all the other 2D platforms/background and the character I created them in Photoshop.</a:t>
            </a:r>
            <a:endParaRPr lang="en-GB" dirty="0"/>
          </a:p>
        </p:txBody>
      </p:sp>
      <p:pic>
        <p:nvPicPr>
          <p:cNvPr id="2050" name="Picture 2" descr="Image result for 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760" y="3347633"/>
            <a:ext cx="6126480" cy="2225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0069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My Character</a:t>
            </a:r>
            <a:endParaRPr lang="en-GB" dirty="0"/>
          </a:p>
        </p:txBody>
      </p:sp>
      <p:sp>
        <p:nvSpPr>
          <p:cNvPr id="3" name="Content Placeholder 2"/>
          <p:cNvSpPr>
            <a:spLocks noGrp="1"/>
          </p:cNvSpPr>
          <p:nvPr>
            <p:ph idx="1"/>
          </p:nvPr>
        </p:nvSpPr>
        <p:spPr/>
        <p:txBody>
          <a:bodyPr/>
          <a:lstStyle/>
          <a:p>
            <a:endParaRPr lang="en-GB" dirty="0"/>
          </a:p>
        </p:txBody>
      </p:sp>
      <p:pic>
        <p:nvPicPr>
          <p:cNvPr id="3074" name="Picture 2" descr="charac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2629" y="4252912"/>
            <a:ext cx="2276475" cy="192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02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My survey</a:t>
            </a:r>
            <a:endParaRPr lang="en-GB" dirty="0"/>
          </a:p>
        </p:txBody>
      </p:sp>
      <p:sp>
        <p:nvSpPr>
          <p:cNvPr id="3" name="Content Placeholder 2"/>
          <p:cNvSpPr>
            <a:spLocks noGrp="1"/>
          </p:cNvSpPr>
          <p:nvPr>
            <p:ph idx="1"/>
          </p:nvPr>
        </p:nvSpPr>
        <p:spPr/>
        <p:txBody>
          <a:bodyPr/>
          <a:lstStyle/>
          <a:p>
            <a:r>
              <a:rPr lang="en-GB" dirty="0" smtClean="0"/>
              <a:t>I’ve gone through my survey that I’ve and  sent them to a group of peers.</a:t>
            </a:r>
          </a:p>
          <a:p>
            <a:r>
              <a:rPr lang="en-GB" dirty="0" smtClean="0"/>
              <a:t>I’ve taken notes and going to do some changes down the line of the game.</a:t>
            </a:r>
            <a:endParaRPr lang="en-GB" dirty="0"/>
          </a:p>
        </p:txBody>
      </p:sp>
    </p:spTree>
    <p:extLst>
      <p:ext uri="{BB962C8B-B14F-4D97-AF65-F5344CB8AC3E}">
        <p14:creationId xmlns:p14="http://schemas.microsoft.com/office/powerpoint/2010/main" val="3252927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Survey Questions And Answers </a:t>
            </a:r>
            <a:endParaRPr lang="en-GB" dirty="0"/>
          </a:p>
        </p:txBody>
      </p:sp>
      <p:sp>
        <p:nvSpPr>
          <p:cNvPr id="3" name="Content Placeholder 2"/>
          <p:cNvSpPr>
            <a:spLocks noGrp="1"/>
          </p:cNvSpPr>
          <p:nvPr>
            <p:ph idx="1"/>
          </p:nvPr>
        </p:nvSpPr>
        <p:spPr>
          <a:xfrm>
            <a:off x="515389" y="1825625"/>
            <a:ext cx="10838411" cy="4683240"/>
          </a:xfrm>
        </p:spPr>
        <p:txBody>
          <a:bodyPr numCol="2">
            <a:normAutofit fontScale="62500" lnSpcReduction="20000"/>
          </a:bodyPr>
          <a:lstStyle/>
          <a:p>
            <a:pPr lvl="0"/>
            <a:r>
              <a:rPr lang="en-GB" b="1" u="sng" dirty="0"/>
              <a:t>Would you rather see the game keep going along or just go to new scene when completing the level? </a:t>
            </a:r>
            <a:endParaRPr lang="en-GB" b="1" u="sng" dirty="0" smtClean="0"/>
          </a:p>
          <a:p>
            <a:pPr lvl="0"/>
            <a:r>
              <a:rPr lang="en-GB" u="sng" dirty="0" smtClean="0"/>
              <a:t>Answers </a:t>
            </a:r>
          </a:p>
          <a:p>
            <a:pPr lvl="0"/>
            <a:endParaRPr lang="en-GB" dirty="0"/>
          </a:p>
          <a:p>
            <a:r>
              <a:rPr lang="en-GB" dirty="0"/>
              <a:t>Go to a new </a:t>
            </a:r>
            <a:r>
              <a:rPr lang="en-GB" dirty="0" smtClean="0"/>
              <a:t>level.</a:t>
            </a:r>
          </a:p>
          <a:p>
            <a:r>
              <a:rPr lang="en-GB" dirty="0" smtClean="0"/>
              <a:t>Go to the next level when completing the first one.</a:t>
            </a:r>
          </a:p>
          <a:p>
            <a:r>
              <a:rPr lang="en-GB" dirty="0" smtClean="0"/>
              <a:t>When </a:t>
            </a:r>
            <a:r>
              <a:rPr lang="en-GB" dirty="0"/>
              <a:t>completing a level go to a new scene.</a:t>
            </a:r>
          </a:p>
          <a:p>
            <a:r>
              <a:rPr lang="en-GB" b="1" u="sng" dirty="0" smtClean="0"/>
              <a:t>Would </a:t>
            </a:r>
            <a:r>
              <a:rPr lang="en-GB" b="1" u="sng" dirty="0"/>
              <a:t>u see other colours?</a:t>
            </a:r>
          </a:p>
          <a:p>
            <a:r>
              <a:rPr lang="en-GB" u="sng" dirty="0"/>
              <a:t>Answers </a:t>
            </a:r>
            <a:endParaRPr lang="en-GB" u="sng" dirty="0" smtClean="0"/>
          </a:p>
          <a:p>
            <a:endParaRPr lang="en-GB" dirty="0"/>
          </a:p>
          <a:p>
            <a:r>
              <a:rPr lang="en-GB" dirty="0"/>
              <a:t>No the colours are fine, it all goes with it.</a:t>
            </a:r>
          </a:p>
          <a:p>
            <a:r>
              <a:rPr lang="en-GB" dirty="0"/>
              <a:t>Add different colours as you get higher in levels.</a:t>
            </a:r>
          </a:p>
          <a:p>
            <a:r>
              <a:rPr lang="en-GB" dirty="0"/>
              <a:t>Yes.</a:t>
            </a:r>
          </a:p>
          <a:p>
            <a:r>
              <a:rPr lang="en-GB" dirty="0"/>
              <a:t>Be good to see other </a:t>
            </a:r>
            <a:r>
              <a:rPr lang="en-GB" dirty="0" smtClean="0"/>
              <a:t>colours.</a:t>
            </a:r>
          </a:p>
          <a:p>
            <a:r>
              <a:rPr lang="en-GB" b="1" u="sng" dirty="0" smtClean="0"/>
              <a:t>Would </a:t>
            </a:r>
            <a:r>
              <a:rPr lang="en-GB" b="1" u="sng" dirty="0"/>
              <a:t>you want to see a stat counter?</a:t>
            </a:r>
          </a:p>
          <a:p>
            <a:r>
              <a:rPr lang="en-GB" u="sng" dirty="0"/>
              <a:t>Answers </a:t>
            </a:r>
            <a:endParaRPr lang="en-GB" u="sng" dirty="0" smtClean="0"/>
          </a:p>
          <a:p>
            <a:endParaRPr lang="en-GB" dirty="0"/>
          </a:p>
          <a:p>
            <a:r>
              <a:rPr lang="en-GB" dirty="0"/>
              <a:t>Yes .</a:t>
            </a:r>
          </a:p>
          <a:p>
            <a:r>
              <a:rPr lang="en-GB" dirty="0"/>
              <a:t>Yes.</a:t>
            </a:r>
          </a:p>
          <a:p>
            <a:r>
              <a:rPr lang="en-GB" dirty="0"/>
              <a:t>Yes it would be good to see how much paper we collect at the end.</a:t>
            </a:r>
          </a:p>
          <a:p>
            <a:r>
              <a:rPr lang="en-GB" dirty="0"/>
              <a:t>Yes .</a:t>
            </a:r>
          </a:p>
          <a:p>
            <a:pPr lvl="0"/>
            <a:r>
              <a:rPr lang="en-GB" b="1" u="sng" dirty="0"/>
              <a:t>Do you want to see more platforms?</a:t>
            </a:r>
          </a:p>
          <a:p>
            <a:r>
              <a:rPr lang="en-GB" dirty="0"/>
              <a:t> </a:t>
            </a:r>
            <a:r>
              <a:rPr lang="en-GB" u="sng" dirty="0" smtClean="0"/>
              <a:t>Answers </a:t>
            </a:r>
          </a:p>
          <a:p>
            <a:endParaRPr lang="en-GB" dirty="0"/>
          </a:p>
          <a:p>
            <a:r>
              <a:rPr lang="en-GB" dirty="0"/>
              <a:t>Add more platforms as you go higher in levels.</a:t>
            </a:r>
          </a:p>
          <a:p>
            <a:r>
              <a:rPr lang="en-GB" dirty="0"/>
              <a:t> </a:t>
            </a:r>
            <a:r>
              <a:rPr lang="en-GB" dirty="0" smtClean="0"/>
              <a:t>Yes </a:t>
            </a:r>
            <a:r>
              <a:rPr lang="en-GB" dirty="0"/>
              <a:t>more would be better.</a:t>
            </a:r>
          </a:p>
          <a:p>
            <a:r>
              <a:rPr lang="en-GB" dirty="0"/>
              <a:t> </a:t>
            </a:r>
            <a:r>
              <a:rPr lang="en-GB" dirty="0" smtClean="0"/>
              <a:t>Yes </a:t>
            </a:r>
            <a:r>
              <a:rPr lang="en-GB" dirty="0"/>
              <a:t>add more at every level.</a:t>
            </a:r>
          </a:p>
          <a:p>
            <a:r>
              <a:rPr lang="en-GB" dirty="0"/>
              <a:t> </a:t>
            </a:r>
            <a:r>
              <a:rPr lang="en-GB" dirty="0" smtClean="0"/>
              <a:t>There’s </a:t>
            </a:r>
            <a:r>
              <a:rPr lang="en-GB" dirty="0"/>
              <a:t>enough platforms for the first level but maybe add more the further you go.</a:t>
            </a:r>
          </a:p>
          <a:p>
            <a:endParaRPr lang="en-GB" dirty="0"/>
          </a:p>
        </p:txBody>
      </p:sp>
    </p:spTree>
    <p:extLst>
      <p:ext uri="{BB962C8B-B14F-4D97-AF65-F5344CB8AC3E}">
        <p14:creationId xmlns:p14="http://schemas.microsoft.com/office/powerpoint/2010/main" val="2601950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TotalTime>
  <Words>317</Words>
  <Application>Microsoft Office PowerPoint</Application>
  <PresentationFormat>Widescreen</PresentationFormat>
  <Paragraphs>41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Super Cut out</vt:lpstr>
      <vt:lpstr>The Game idea?</vt:lpstr>
      <vt:lpstr>What do you do in the game?</vt:lpstr>
      <vt:lpstr>Who and how was created the game?</vt:lpstr>
      <vt:lpstr>My Character</vt:lpstr>
      <vt:lpstr>My survey</vt:lpstr>
      <vt:lpstr>Survey Questions And Answers </vt:lpstr>
    </vt:vector>
  </TitlesOfParts>
  <Company>SCCM01-20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 Cut out</dc:title>
  <dc:creator>30023570 Adam King</dc:creator>
  <cp:lastModifiedBy>30023570 Adam King</cp:lastModifiedBy>
  <cp:revision>10</cp:revision>
  <dcterms:created xsi:type="dcterms:W3CDTF">2018-12-12T09:52:09Z</dcterms:created>
  <dcterms:modified xsi:type="dcterms:W3CDTF">2018-12-12T14:45:41Z</dcterms:modified>
</cp:coreProperties>
</file>